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1"/>
  </p:notesMasterIdLst>
  <p:sldIdLst>
    <p:sldId id="256" r:id="rId4"/>
    <p:sldId id="257" r:id="rId5"/>
    <p:sldId id="258" r:id="rId6"/>
    <p:sldId id="259" r:id="rId7"/>
    <p:sldId id="260" r:id="rId8"/>
    <p:sldId id="261" r:id="rId9"/>
    <p:sldId id="262" r:id="rId10"/>
  </p:sldIdLst>
  <p:sldSz cx="9144000" cy="5143500" type="screen16x9"/>
  <p:notesSz cx="6858000" cy="9144000"/>
  <p:embeddedFontLst>
    <p:embeddedFont>
      <p:font typeface="Dosis" panose="020B0604020202020204" charset="0"/>
      <p:regular r:id="rId12"/>
      <p:bold r:id="rId13"/>
    </p:embeddedFont>
    <p:embeddedFont>
      <p:font typeface="Roboto" panose="02000000000000000000" pitchFamily="2" charset="0"/>
      <p:regular r:id="rId14"/>
      <p:bold r:id="rId15"/>
      <p:italic r:id="rId16"/>
      <p:boldItalic r:id="rId17"/>
    </p:embeddedFont>
    <p:embeddedFont>
      <p:font typeface="Roboto Black" panose="020B0604020202020204" charset="0"/>
      <p:bold r:id="rId18"/>
      <p:boldItalic r:id="rId19"/>
    </p:embeddedFont>
    <p:embeddedFont>
      <p:font typeface="Roboto Thin"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09"/>
  </p:normalViewPr>
  <p:slideViewPr>
    <p:cSldViewPr snapToGrid="0">
      <p:cViewPr varScale="1">
        <p:scale>
          <a:sx n="89" d="100"/>
          <a:sy n="89" d="100"/>
        </p:scale>
        <p:origin x="90" y="9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font" Target="fonts/font10.fntdata"/><Relationship Id="rId7" Type="http://schemas.openxmlformats.org/officeDocument/2006/relationships/slide" Target="slides/slide4.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7.xml"/><Relationship Id="rId19" Type="http://schemas.openxmlformats.org/officeDocument/2006/relationships/font" Target="fonts/font8.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0" name="Shape 2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188"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SQL Project Templates</a:t>
            </a:r>
            <a:endParaRPr b="1" dirty="0">
              <a:solidFill>
                <a:srgbClr val="295269"/>
              </a:solidFill>
              <a:latin typeface="Roboto"/>
              <a:ea typeface="Roboto"/>
              <a:cs typeface="Roboto"/>
              <a:sym typeface="Roboto"/>
            </a:endParaRPr>
          </a:p>
        </p:txBody>
      </p:sp>
      <p:sp>
        <p:nvSpPr>
          <p:cNvPr id="293" name="Shape 293"/>
          <p:cNvSpPr txBox="1"/>
          <p:nvPr/>
        </p:nvSpPr>
        <p:spPr>
          <a:xfrm>
            <a:off x="311700" y="1265275"/>
            <a:ext cx="8061300" cy="3256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100"/>
              </a:spcBef>
              <a:spcAft>
                <a:spcPts val="0"/>
              </a:spcAft>
              <a:buNone/>
            </a:pPr>
            <a:r>
              <a:rPr lang="en" sz="2400" dirty="0">
                <a:solidFill>
                  <a:srgbClr val="222222"/>
                </a:solidFill>
                <a:highlight>
                  <a:srgbClr val="FFFFFF"/>
                </a:highlight>
                <a:latin typeface="Roboto"/>
                <a:ea typeface="Roboto"/>
                <a:cs typeface="Roboto"/>
                <a:sym typeface="Roboto"/>
              </a:rPr>
              <a:t>You can use these templates in the project presentation for Analyze Data with SQL!</a:t>
            </a:r>
            <a:endParaRPr sz="2400" dirty="0">
              <a:solidFill>
                <a:srgbClr val="222222"/>
              </a:solidFill>
              <a:highlight>
                <a:srgbClr val="FFFFFF"/>
              </a:highlight>
              <a:latin typeface="Roboto"/>
              <a:ea typeface="Roboto"/>
              <a:cs typeface="Roboto"/>
              <a:sym typeface="Roboto"/>
            </a:endParaRPr>
          </a:p>
          <a:p>
            <a:pPr marL="0" marR="0" lvl="0" indent="0" algn="l" rtl="0">
              <a:lnSpc>
                <a:spcPct val="115000"/>
              </a:lnSpc>
              <a:spcBef>
                <a:spcPts val="1100"/>
              </a:spcBef>
              <a:spcAft>
                <a:spcPts val="0"/>
              </a:spcAft>
              <a:buNone/>
            </a:pPr>
            <a:endParaRPr sz="2400" dirty="0">
              <a:solidFill>
                <a:srgbClr val="222222"/>
              </a:solidFill>
              <a:highlight>
                <a:srgbClr val="FFFFFF"/>
              </a:highlight>
              <a:latin typeface="Roboto"/>
              <a:ea typeface="Roboto"/>
              <a:cs typeface="Roboto"/>
              <a:sym typeface="Roboto"/>
            </a:endParaRPr>
          </a:p>
          <a:p>
            <a:pPr marL="0" marR="0" lvl="0" indent="0" algn="l" rtl="0">
              <a:lnSpc>
                <a:spcPct val="115000"/>
              </a:lnSpc>
              <a:spcBef>
                <a:spcPts val="1100"/>
              </a:spcBef>
              <a:spcAft>
                <a:spcPts val="1100"/>
              </a:spcAft>
              <a:buNone/>
            </a:pPr>
            <a:r>
              <a:rPr lang="en" sz="2400" dirty="0">
                <a:solidFill>
                  <a:srgbClr val="222222"/>
                </a:solidFill>
                <a:highlight>
                  <a:srgbClr val="FFFFFF"/>
                </a:highlight>
                <a:latin typeface="Roboto"/>
                <a:ea typeface="Roboto"/>
                <a:cs typeface="Roboto"/>
                <a:sym typeface="Roboto"/>
              </a:rPr>
              <a:t>Copy the ones you'd like to use and write your own content.</a:t>
            </a: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dirty="0">
                <a:solidFill>
                  <a:schemeClr val="lt1"/>
                </a:solidFill>
                <a:latin typeface="Roboto Black"/>
                <a:ea typeface="Roboto Black"/>
                <a:cs typeface="Roboto Black"/>
                <a:sym typeface="Roboto Black"/>
              </a:rPr>
              <a:t>Example Title Slide</a:t>
            </a:r>
            <a:endParaRPr sz="1200" dirty="0">
              <a:solidFill>
                <a:schemeClr val="lt1"/>
              </a:solidFill>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Analyze Data with SQL</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FirstName </a:t>
            </a:r>
            <a:r>
              <a:rPr lang="en" sz="2800" dirty="0" err="1">
                <a:solidFill>
                  <a:srgbClr val="EFEFEF"/>
                </a:solidFill>
                <a:latin typeface="Roboto Thin"/>
                <a:ea typeface="Roboto Thin"/>
                <a:cs typeface="Roboto Thin"/>
                <a:sym typeface="Roboto Thin"/>
              </a:rPr>
              <a:t>LastName</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Date</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a:solidFill>
                  <a:srgbClr val="295269"/>
                </a:solidFill>
              </a:rPr>
              <a:t>Example Table of Contents</a:t>
            </a:r>
            <a:endParaRPr b="1">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INSERT QUESTION</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a:t>
            </a:r>
            <a:endParaRPr sz="2400"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a:t>
            </a:r>
            <a:endParaRPr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a:solidFill>
                  <a:schemeClr val="lt1"/>
                </a:solidFill>
                <a:latin typeface="Roboto Black"/>
                <a:ea typeface="Roboto Black"/>
                <a:cs typeface="Roboto Black"/>
                <a:sym typeface="Roboto Black"/>
              </a:rPr>
              <a:t>1. Example Section Title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a:solidFill>
                  <a:srgbClr val="295269"/>
                </a:solidFill>
                <a:latin typeface="Roboto"/>
                <a:ea typeface="Roboto"/>
                <a:cs typeface="Roboto"/>
                <a:sym typeface="Roboto"/>
              </a:rPr>
              <a:t>1.1 Example Slide, type 1</a:t>
            </a:r>
            <a:endParaRPr sz="2400" b="1">
              <a:solidFill>
                <a:srgbClr val="295269"/>
              </a:solidFill>
              <a:latin typeface="Roboto"/>
              <a:ea typeface="Roboto"/>
              <a:cs typeface="Roboto"/>
              <a:sym typeface="Roboto"/>
            </a:endParaRPr>
          </a:p>
        </p:txBody>
      </p:sp>
      <p:sp>
        <p:nvSpPr>
          <p:cNvPr id="316" name="Shape 316"/>
          <p:cNvSpPr txBox="1"/>
          <p:nvPr/>
        </p:nvSpPr>
        <p:spPr>
          <a:xfrm>
            <a:off x="177975" y="1201325"/>
            <a:ext cx="8520600" cy="172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Lorem ipsum dolor sit amet, consectetur adipiscing elit, sed do eiusmod tempor incididunt ut labore et dolore magna aliqua. </a:t>
            </a:r>
            <a:endParaRPr sz="120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 sz="1200">
                <a:latin typeface="Roboto"/>
                <a:ea typeface="Roboto"/>
                <a:cs typeface="Roboto"/>
                <a:sym typeface="Roboto"/>
              </a:rPr>
              <a:t>Ut enim ad minim veniam, quis nostrud exercitation ullamco laboris nisi ut aliquip ex ea commodo consequat</a:t>
            </a:r>
            <a:endParaRPr sz="120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 sz="1200">
                <a:latin typeface="Roboto"/>
                <a:ea typeface="Roboto"/>
                <a:cs typeface="Roboto"/>
                <a:sym typeface="Roboto"/>
              </a:rPr>
              <a:t>Duis aute irure dolor in reprehenderit in voluptate velit esse cillum dolore eu fugiat nulla pariatur</a:t>
            </a:r>
            <a:endParaRPr sz="120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a:latin typeface="Roboto"/>
              <a:ea typeface="Roboto"/>
              <a:cs typeface="Roboto"/>
              <a:sym typeface="Roboto"/>
            </a:endParaRPr>
          </a:p>
        </p:txBody>
      </p:sp>
      <p:graphicFrame>
        <p:nvGraphicFramePr>
          <p:cNvPr id="317" name="Shape 317"/>
          <p:cNvGraphicFramePr/>
          <p:nvPr/>
        </p:nvGraphicFramePr>
        <p:xfrm>
          <a:off x="177975" y="2993825"/>
          <a:ext cx="8520600" cy="1721450"/>
        </p:xfrm>
        <a:graphic>
          <a:graphicData uri="http://schemas.openxmlformats.org/drawingml/2006/table">
            <a:tbl>
              <a:tblPr>
                <a:noFill/>
                <a:tableStyleId>{8628B589-4659-4227-9C68-565DD4A46BFE}</a:tableStyleId>
              </a:tblPr>
              <a:tblGrid>
                <a:gridCol w="1831400">
                  <a:extLst>
                    <a:ext uri="{9D8B030D-6E8A-4147-A177-3AD203B41FA5}">
                      <a16:colId xmlns:a16="http://schemas.microsoft.com/office/drawing/2014/main" val="20000"/>
                    </a:ext>
                  </a:extLst>
                </a:gridCol>
                <a:gridCol w="2345125">
                  <a:extLst>
                    <a:ext uri="{9D8B030D-6E8A-4147-A177-3AD203B41FA5}">
                      <a16:colId xmlns:a16="http://schemas.microsoft.com/office/drawing/2014/main" val="20001"/>
                    </a:ext>
                  </a:extLst>
                </a:gridCol>
                <a:gridCol w="2345125">
                  <a:extLst>
                    <a:ext uri="{9D8B030D-6E8A-4147-A177-3AD203B41FA5}">
                      <a16:colId xmlns:a16="http://schemas.microsoft.com/office/drawing/2014/main" val="20002"/>
                    </a:ext>
                  </a:extLst>
                </a:gridCol>
                <a:gridCol w="1998950">
                  <a:extLst>
                    <a:ext uri="{9D8B030D-6E8A-4147-A177-3AD203B41FA5}">
                      <a16:colId xmlns:a16="http://schemas.microsoft.com/office/drawing/2014/main" val="20003"/>
                    </a:ext>
                  </a:extLst>
                </a:gridCol>
              </a:tblGrid>
              <a:tr h="407950">
                <a:tc>
                  <a:txBody>
                    <a:bodyPr/>
                    <a:lstStyle/>
                    <a:p>
                      <a:pPr marL="0" lvl="0" indent="0" rtl="0">
                        <a:spcBef>
                          <a:spcPts val="0"/>
                        </a:spcBef>
                        <a:spcAft>
                          <a:spcPts val="0"/>
                        </a:spcAft>
                        <a:buNone/>
                      </a:pPr>
                      <a:r>
                        <a:rPr lang="en" sz="1000" b="1">
                          <a:solidFill>
                            <a:srgbClr val="FFFFFF"/>
                          </a:solidFill>
                        </a:rPr>
                        <a:t>column1</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column2</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column3</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column4</a:t>
                      </a:r>
                      <a:endParaRPr sz="1000" b="1">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1"/>
                  </a:ext>
                </a:extLst>
              </a:tr>
              <a:tr h="3283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2"/>
                  </a:ext>
                </a:extLst>
              </a:tr>
              <a:tr h="3283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3"/>
                  </a:ext>
                </a:extLst>
              </a:tr>
              <a:tr h="3283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a:solidFill>
                  <a:srgbClr val="295269"/>
                </a:solidFill>
                <a:latin typeface="Roboto"/>
                <a:ea typeface="Roboto"/>
                <a:cs typeface="Roboto"/>
                <a:sym typeface="Roboto"/>
              </a:rPr>
              <a:t>1.1 Example Slide, type 2</a:t>
            </a:r>
            <a:endParaRPr sz="2400" b="1">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 You can put your query here</a:t>
            </a:r>
            <a:endParaRPr sz="90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SELECT *</a:t>
            </a:r>
            <a:endParaRPr sz="90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FROM page_visits</a:t>
            </a:r>
            <a:endParaRPr sz="900">
              <a:latin typeface="Courier New"/>
              <a:ea typeface="Courier New"/>
              <a:cs typeface="Courier New"/>
              <a:sym typeface="Courier New"/>
            </a:endParaRPr>
          </a:p>
          <a:p>
            <a:pPr marL="0" lvl="0" indent="0" rtl="0">
              <a:spcBef>
                <a:spcPts val="0"/>
              </a:spcBef>
              <a:spcAft>
                <a:spcPts val="0"/>
              </a:spcAft>
              <a:buClr>
                <a:schemeClr val="dk1"/>
              </a:buClr>
              <a:buSzPts val="1100"/>
              <a:buFont typeface="Arial"/>
              <a:buNone/>
            </a:pPr>
            <a:r>
              <a:rPr lang="en" sz="900">
                <a:latin typeface="Courier New"/>
                <a:ea typeface="Courier New"/>
                <a:cs typeface="Courier New"/>
                <a:sym typeface="Courier New"/>
              </a:rPr>
              <a:t>LIMIT 10;</a:t>
            </a:r>
            <a:endParaRPr sz="900">
              <a:latin typeface="Courier New"/>
              <a:ea typeface="Courier New"/>
              <a:cs typeface="Courier New"/>
              <a:sym typeface="Courier New"/>
            </a:endParaRPr>
          </a:p>
          <a:p>
            <a:pPr marL="0" lvl="0" indent="0" rtl="0">
              <a:spcBef>
                <a:spcPts val="0"/>
              </a:spcBef>
              <a:spcAft>
                <a:spcPts val="0"/>
              </a:spcAft>
              <a:buNone/>
            </a:pPr>
            <a:endParaRPr sz="900">
              <a:latin typeface="Courier New"/>
              <a:ea typeface="Courier New"/>
              <a:cs typeface="Courier New"/>
              <a:sym typeface="Courier New"/>
            </a:endParaRPr>
          </a:p>
        </p:txBody>
      </p:sp>
      <p:sp>
        <p:nvSpPr>
          <p:cNvPr id="324" name="Shape 324"/>
          <p:cNvSpPr txBox="1"/>
          <p:nvPr/>
        </p:nvSpPr>
        <p:spPr>
          <a:xfrm>
            <a:off x="177975" y="1201325"/>
            <a:ext cx="4920900" cy="18330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Lorem ipsum dolor sit amet, consectetur adipiscing elit, sed do eiusmod tempor incididunt ut labore et dolore magna aliqua. </a:t>
            </a:r>
            <a:endParaRPr sz="120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 sz="1200">
                <a:latin typeface="Roboto"/>
                <a:ea typeface="Roboto"/>
                <a:cs typeface="Roboto"/>
                <a:sym typeface="Roboto"/>
              </a:rPr>
              <a:t>Ut enim ad minim veniam, quis nostrud exercitation ullamco laboris nisi ut aliquip ex ea commodo consequat</a:t>
            </a:r>
            <a:endParaRPr sz="120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 sz="1200">
                <a:latin typeface="Roboto"/>
                <a:ea typeface="Roboto"/>
                <a:cs typeface="Roboto"/>
                <a:sym typeface="Roboto"/>
              </a:rPr>
              <a:t>Duis aute irure dolor in reprehenderit in voluptate velit esse cillum dolore eu fugiat nulla pariatur</a:t>
            </a:r>
            <a:endParaRPr sz="120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endParaRPr sz="1200">
              <a:latin typeface="Roboto"/>
              <a:ea typeface="Roboto"/>
              <a:cs typeface="Roboto"/>
              <a:sym typeface="Roboto"/>
            </a:endParaRPr>
          </a:p>
        </p:txBody>
      </p:sp>
      <p:graphicFrame>
        <p:nvGraphicFramePr>
          <p:cNvPr id="325" name="Shape 325"/>
          <p:cNvGraphicFramePr/>
          <p:nvPr/>
        </p:nvGraphicFramePr>
        <p:xfrm>
          <a:off x="177975" y="3189000"/>
          <a:ext cx="4920900" cy="1758700"/>
        </p:xfrm>
        <a:graphic>
          <a:graphicData uri="http://schemas.openxmlformats.org/drawingml/2006/table">
            <a:tbl>
              <a:tblPr>
                <a:noFill/>
                <a:tableStyleId>{8628B589-4659-4227-9C68-565DD4A46BFE}</a:tableStyleId>
              </a:tblPr>
              <a:tblGrid>
                <a:gridCol w="1459350">
                  <a:extLst>
                    <a:ext uri="{9D8B030D-6E8A-4147-A177-3AD203B41FA5}">
                      <a16:colId xmlns:a16="http://schemas.microsoft.com/office/drawing/2014/main" val="20000"/>
                    </a:ext>
                  </a:extLst>
                </a:gridCol>
                <a:gridCol w="1868700">
                  <a:extLst>
                    <a:ext uri="{9D8B030D-6E8A-4147-A177-3AD203B41FA5}">
                      <a16:colId xmlns:a16="http://schemas.microsoft.com/office/drawing/2014/main" val="20001"/>
                    </a:ext>
                  </a:extLst>
                </a:gridCol>
                <a:gridCol w="1592850">
                  <a:extLst>
                    <a:ext uri="{9D8B030D-6E8A-4147-A177-3AD203B41FA5}">
                      <a16:colId xmlns:a16="http://schemas.microsoft.com/office/drawing/2014/main" val="20002"/>
                    </a:ext>
                  </a:extLst>
                </a:gridCol>
              </a:tblGrid>
              <a:tr h="416800">
                <a:tc>
                  <a:txBody>
                    <a:bodyPr/>
                    <a:lstStyle/>
                    <a:p>
                      <a:pPr marL="0" lvl="0" indent="0" rtl="0">
                        <a:spcBef>
                          <a:spcPts val="0"/>
                        </a:spcBef>
                        <a:spcAft>
                          <a:spcPts val="0"/>
                        </a:spcAft>
                        <a:buNone/>
                      </a:pPr>
                      <a:r>
                        <a:rPr lang="en" sz="1000" b="1">
                          <a:solidFill>
                            <a:srgbClr val="FFFFFF"/>
                          </a:solidFill>
                        </a:rPr>
                        <a:t>column1</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column2</a:t>
                      </a:r>
                      <a:endParaRPr sz="1000" b="1">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column3</a:t>
                      </a:r>
                      <a:endParaRPr sz="1000" b="1">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1"/>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2"/>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3"/>
                  </a:ext>
                </a:extLst>
              </a:tr>
              <a:tr h="335475">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tc>
                  <a:txBody>
                    <a:bodyPr/>
                    <a:lstStyle/>
                    <a:p>
                      <a:pPr marL="0" lvl="0" indent="0" rtl="0">
                        <a:spcBef>
                          <a:spcPts val="0"/>
                        </a:spcBef>
                        <a:spcAft>
                          <a:spcPts val="0"/>
                        </a:spcAft>
                        <a:buNone/>
                      </a:pPr>
                      <a:endParaRPr sz="80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a:solidFill>
                  <a:srgbClr val="295269"/>
                </a:solidFill>
                <a:latin typeface="Roboto"/>
                <a:ea typeface="Roboto"/>
                <a:cs typeface="Roboto"/>
                <a:sym typeface="Roboto"/>
              </a:rPr>
              <a:t>1.1 Example Slide, type 3</a:t>
            </a:r>
            <a:endParaRPr sz="2400" b="1">
              <a:solidFill>
                <a:srgbClr val="295269"/>
              </a:solidFill>
              <a:latin typeface="Roboto"/>
              <a:ea typeface="Roboto"/>
              <a:cs typeface="Roboto"/>
              <a:sym typeface="Roboto"/>
            </a:endParaRPr>
          </a:p>
        </p:txBody>
      </p:sp>
      <p:sp>
        <p:nvSpPr>
          <p:cNvPr id="331" name="Shape 331"/>
          <p:cNvSpPr txBox="1"/>
          <p:nvPr/>
        </p:nvSpPr>
        <p:spPr>
          <a:xfrm>
            <a:off x="177975" y="1201325"/>
            <a:ext cx="4920900" cy="38478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lvl="0" indent="-190500" rtl="0">
              <a:lnSpc>
                <a:spcPct val="115000"/>
              </a:lnSpc>
              <a:spcBef>
                <a:spcPts val="0"/>
              </a:spcBef>
              <a:spcAft>
                <a:spcPts val="0"/>
              </a:spcAft>
              <a:buSzPts val="1200"/>
              <a:buChar char="●"/>
            </a:pPr>
            <a:r>
              <a:rPr lang="en" sz="1200">
                <a:latin typeface="Roboto"/>
                <a:ea typeface="Roboto"/>
                <a:cs typeface="Roboto"/>
                <a:sym typeface="Roboto"/>
              </a:rPr>
              <a:t>Lorem ipsum dolor sit amet, consectetur adipiscing elit, sed do eiusmod tempor incididunt ut labore et dolore magna aliqua. Ut enim ad minim veniam, quis nostrud exercitation ullamco laboris nisi ut aliquip ex ea commodo consequat. </a:t>
            </a:r>
            <a:endParaRPr sz="1200">
              <a:latin typeface="Roboto"/>
              <a:ea typeface="Roboto"/>
              <a:cs typeface="Roboto"/>
              <a:sym typeface="Roboto"/>
            </a:endParaRPr>
          </a:p>
          <a:p>
            <a:pPr marL="171450" lvl="0" indent="-190500" rtl="0">
              <a:lnSpc>
                <a:spcPct val="115000"/>
              </a:lnSpc>
              <a:spcBef>
                <a:spcPts val="0"/>
              </a:spcBef>
              <a:spcAft>
                <a:spcPts val="0"/>
              </a:spcAft>
              <a:buSzPts val="1200"/>
              <a:buChar char="●"/>
            </a:pPr>
            <a:r>
              <a:rPr lang="en" sz="1200">
                <a:latin typeface="Roboto"/>
                <a:ea typeface="Roboto"/>
                <a:cs typeface="Roboto"/>
                <a:sym typeface="Roboto"/>
              </a:rPr>
              <a:t>Duis aute irure dolor in reprehenderit in voluptate velit esse cillum dolore eu fugiat nulla pariatur. Excepteur sint occaecat cupidatat non proident, sunt in culpa qui officia deserunt mollit anim id est laborum.</a:t>
            </a:r>
            <a:endParaRPr sz="1200">
              <a:latin typeface="Roboto"/>
              <a:ea typeface="Roboto"/>
              <a:cs typeface="Roboto"/>
              <a:sym typeface="Roboto"/>
            </a:endParaRPr>
          </a:p>
        </p:txBody>
      </p:sp>
      <p:graphicFrame>
        <p:nvGraphicFramePr>
          <p:cNvPr id="332" name="Shape 332"/>
          <p:cNvGraphicFramePr/>
          <p:nvPr/>
        </p:nvGraphicFramePr>
        <p:xfrm>
          <a:off x="5275700" y="1201263"/>
          <a:ext cx="3492225" cy="3847850"/>
        </p:xfrm>
        <a:graphic>
          <a:graphicData uri="http://schemas.openxmlformats.org/drawingml/2006/table">
            <a:tbl>
              <a:tblPr>
                <a:noFill/>
                <a:tableStyleId>{8628B589-4659-4227-9C68-565DD4A46BFE}</a:tableStyleId>
              </a:tblPr>
              <a:tblGrid>
                <a:gridCol w="2127600">
                  <a:extLst>
                    <a:ext uri="{9D8B030D-6E8A-4147-A177-3AD203B41FA5}">
                      <a16:colId xmlns:a16="http://schemas.microsoft.com/office/drawing/2014/main" val="20000"/>
                    </a:ext>
                  </a:extLst>
                </a:gridCol>
                <a:gridCol w="1364625">
                  <a:extLst>
                    <a:ext uri="{9D8B030D-6E8A-4147-A177-3AD203B41FA5}">
                      <a16:colId xmlns:a16="http://schemas.microsoft.com/office/drawing/2014/main" val="20001"/>
                    </a:ext>
                  </a:extLst>
                </a:gridCol>
              </a:tblGrid>
              <a:tr h="331050">
                <a:tc>
                  <a:txBody>
                    <a:bodyPr/>
                    <a:lstStyle/>
                    <a:p>
                      <a:pPr marL="0" lvl="0" indent="0" rtl="0">
                        <a:spcBef>
                          <a:spcPts val="0"/>
                        </a:spcBef>
                        <a:spcAft>
                          <a:spcPts val="0"/>
                        </a:spcAft>
                        <a:buNone/>
                      </a:pPr>
                      <a:r>
                        <a:rPr lang="en" sz="1000" b="1">
                          <a:solidFill>
                            <a:srgbClr val="FFFFFF"/>
                          </a:solidFill>
                        </a:rPr>
                        <a:t>column1</a:t>
                      </a:r>
                      <a:endParaRPr sz="1000" b="1">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tc>
                  <a:txBody>
                    <a:bodyPr/>
                    <a:lstStyle/>
                    <a:p>
                      <a:pPr marL="0" lvl="0" indent="0" rtl="0">
                        <a:spcBef>
                          <a:spcPts val="0"/>
                        </a:spcBef>
                        <a:spcAft>
                          <a:spcPts val="0"/>
                        </a:spcAft>
                        <a:buNone/>
                      </a:pPr>
                      <a:r>
                        <a:rPr lang="en" sz="1000" b="1">
                          <a:solidFill>
                            <a:srgbClr val="FFFFFF"/>
                          </a:solidFill>
                        </a:rPr>
                        <a:t>column2</a:t>
                      </a:r>
                      <a:endParaRPr sz="1000" b="1">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439075">
                <a:tc>
                  <a:txBody>
                    <a:bodyPr/>
                    <a:lstStyle/>
                    <a:p>
                      <a:pPr marL="0" lvl="0" indent="0" rtl="0">
                        <a:spcBef>
                          <a:spcPts val="0"/>
                        </a:spcBef>
                        <a:spcAft>
                          <a:spcPts val="0"/>
                        </a:spcAft>
                        <a:buNone/>
                      </a:pPr>
                      <a:endParaRPr sz="1000"/>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rtl="0">
                        <a:spcBef>
                          <a:spcPts val="0"/>
                        </a:spcBef>
                        <a:spcAft>
                          <a:spcPts val="0"/>
                        </a:spcAft>
                        <a:buNone/>
                      </a:pPr>
                      <a:endParaRPr sz="1000"/>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439075">
                <a:tc>
                  <a:txBody>
                    <a:bodyPr/>
                    <a:lstStyle/>
                    <a:p>
                      <a:pPr marL="0" lvl="0" indent="0" rtl="0">
                        <a:spcBef>
                          <a:spcPts val="0"/>
                        </a:spcBef>
                        <a:spcAft>
                          <a:spcPts val="0"/>
                        </a:spcAft>
                        <a:buNone/>
                      </a:pPr>
                      <a:endParaRPr sz="1000"/>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2"/>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3"/>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4"/>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5"/>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6"/>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7"/>
                  </a:ext>
                </a:extLst>
              </a:tr>
              <a:tr h="439075">
                <a:tc>
                  <a:txBody>
                    <a:bodyPr/>
                    <a:lstStyle/>
                    <a:p>
                      <a:pPr marL="0" lvl="0" indent="0" rtl="0">
                        <a:spcBef>
                          <a:spcPts val="0"/>
                        </a:spcBef>
                        <a:spcAft>
                          <a:spcPts val="0"/>
                        </a:spcAft>
                        <a:buNone/>
                      </a:pPr>
                      <a:endParaRPr/>
                    </a:p>
                  </a:txBody>
                  <a:tcPr marL="91425" marR="91425" marT="91425" marB="91425"/>
                </a:tc>
                <a:tc>
                  <a:txBody>
                    <a:bodyPr/>
                    <a:lstStyle/>
                    <a:p>
                      <a:pPr marL="0" lvl="0" indent="0" rtl="0">
                        <a:spcBef>
                          <a:spcPts val="0"/>
                        </a:spcBef>
                        <a:spcAft>
                          <a:spcPts val="0"/>
                        </a:spcAft>
                        <a:buNone/>
                      </a:pPr>
                      <a:endParaRPr/>
                    </a:p>
                  </a:txBody>
                  <a:tcPr marL="91425" marR="91425" marT="91425" marB="91425"/>
                </a:tc>
                <a:extLst>
                  <a:ext uri="{0D108BD9-81ED-4DB2-BD59-A6C34878D82A}">
                    <a16:rowId xmlns:a16="http://schemas.microsoft.com/office/drawing/2014/main" val="10008"/>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286</Words>
  <Application>Microsoft Office PowerPoint</Application>
  <PresentationFormat>On-screen Show (16:9)</PresentationFormat>
  <Paragraphs>37</Paragraphs>
  <Slides>7</Slides>
  <Notes>7</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7</vt:i4>
      </vt:variant>
    </vt:vector>
  </HeadingPairs>
  <TitlesOfParts>
    <vt:vector size="16" baseType="lpstr">
      <vt:lpstr>Roboto</vt:lpstr>
      <vt:lpstr>Roboto Thin</vt:lpstr>
      <vt:lpstr>Courier New</vt:lpstr>
      <vt:lpstr>Dosis</vt:lpstr>
      <vt:lpstr>Arial</vt:lpstr>
      <vt:lpstr>Roboto Black</vt:lpstr>
      <vt:lpstr>Simple Light</vt:lpstr>
      <vt:lpstr>Simple Light</vt:lpstr>
      <vt:lpstr>Simple Light</vt:lpstr>
      <vt:lpstr>SQL Project Templates</vt:lpstr>
      <vt:lpstr>PowerPoint Presentation</vt:lpstr>
      <vt:lpstr>Example Table of Contents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Patrick</dc:creator>
  <cp:lastModifiedBy>Patrick T</cp:lastModifiedBy>
  <cp:revision>3</cp:revision>
  <dcterms:modified xsi:type="dcterms:W3CDTF">2020-04-05T00:31:04Z</dcterms:modified>
</cp:coreProperties>
</file>